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sldIdLst>
    <p:sldId id="256" r:id="rId5"/>
    <p:sldId id="258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BC"/>
    <a:srgbClr val="052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108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51203-DEB8-46A7-A982-80F138479CFA}" type="datetimeFigureOut">
              <a:rPr lang="en-GB" smtClean="0"/>
              <a:t>01/06/2026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1BAB1-D37F-41B9-831B-DFB743FD2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69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C66BEA-8DF3-41C4-ACA6-5C6FD92B0D0E}"/>
              </a:ext>
            </a:extLst>
          </p:cNvPr>
          <p:cNvSpPr/>
          <p:nvPr userDrawn="1"/>
        </p:nvSpPr>
        <p:spPr>
          <a:xfrm>
            <a:off x="0" y="0"/>
            <a:ext cx="12192000" cy="3879669"/>
          </a:xfrm>
          <a:prstGeom prst="rect">
            <a:avLst/>
          </a:prstGeom>
          <a:solidFill>
            <a:srgbClr val="052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24DD9F-E5B2-4457-B503-04BFE480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0460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284BD-2164-4353-B27C-D820E75E4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144000" cy="124750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5226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82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F3CC6-4E0B-4634-9D57-55F690FA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C79C59-EA9E-4320-8CE9-10641C118416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C2E2E1-8627-476A-9641-3552E38F2D15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1894B62-699B-4DDC-B887-B2CB87A0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3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5F624-972D-4A86-86D8-222DFF34D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870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25F2D9-56CA-4890-9ED8-253AC2F19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04949"/>
            <a:ext cx="7734300" cy="5447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2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E1F8E-55A4-45D0-BCA6-8177641A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9ACB9-475C-4561-98A8-96E80F55B20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F593FD-16A3-4A91-9B22-909B2E5AE28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01AB033-B72E-4D5B-80B8-32C4CB39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7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DC84A-8D30-4E6D-96FF-C2C7E519F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4" y="1345474"/>
            <a:ext cx="11025052" cy="2668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8C4E9-1CD3-42EE-8965-CAAFBAE63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74" y="4387149"/>
            <a:ext cx="11025052" cy="1309754"/>
          </a:xfrm>
        </p:spPr>
        <p:txBody>
          <a:bodyPr/>
          <a:lstStyle>
            <a:lvl1pPr marL="0" indent="0">
              <a:buNone/>
              <a:defRPr sz="2400">
                <a:solidFill>
                  <a:srgbClr val="05226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31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56EE-BF38-4691-B6F6-DD4C5104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702" y="1512527"/>
            <a:ext cx="5458098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5AF5E-00D0-4000-B1EC-22045EBA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12527"/>
            <a:ext cx="5503985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4947AC-4831-4656-97C1-05A11D3FF82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C4F01C-9E97-4236-B20F-C74F960DEEEE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79E3123D-A9D9-435E-9A08-9D65057D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5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2D03-C566-467D-B64F-35E7297A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497468"/>
            <a:ext cx="543587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DA078-B88F-4B81-9371-14E44A41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702" y="2505075"/>
            <a:ext cx="5435873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96D98-2F60-4B29-BA90-5B0026765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97468"/>
            <a:ext cx="550398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5AB6A-17B4-478C-9D94-9BB7DEE04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03984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D95B5E-C36E-4D92-86C6-E0068F1BD6C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5EC544-A40A-435D-9A0E-73AA84992A2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AD2B30B9-4834-4A51-93E6-981264AF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2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FF0C85-D483-4832-B470-26EE0F9B06E4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45BB43-C94F-448A-A92C-009BC404DE4B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4436E4B-F8AD-46F1-8651-538B0BE7F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91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94CB-BF36-4E71-8840-A58CFCD7A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10789"/>
            <a:ext cx="6492997" cy="44502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68FEB-D79D-4486-950D-DF7E9F14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10789"/>
            <a:ext cx="4210323" cy="44581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E8DF9-D69F-4FF8-93D5-2FD28927B2A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6D8DB1-12A4-4E47-AFD8-6231A8670D76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7521F757-3449-4E18-9843-D5C8C072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2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8C46-2594-40CC-829A-2AF4A7FCE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451386"/>
            <a:ext cx="6492997" cy="4409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87E66-62E8-4205-B17C-19175C86F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51386"/>
            <a:ext cx="4210323" cy="44176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C9F83E-48E8-48B6-9EC5-A93D92B0DA6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63F6CD-9C52-45A0-A63D-0D24C1BAE81C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C5C7E9B-7BB1-4B3E-BEFF-7585C46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E8C021F-E746-C4B0-0578-8D3DAF1235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2" y="6028851"/>
            <a:ext cx="3542700" cy="71475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20DE6-5E4F-4ED1-823A-27E7C10C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02" y="206014"/>
            <a:ext cx="11114483" cy="750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5255A-DBF3-468E-8CD0-C56A7625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508740"/>
            <a:ext cx="11114483" cy="426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9A960D8-F710-5B40-E8E2-8D6814694EDE}"/>
              </a:ext>
            </a:extLst>
          </p:cNvPr>
          <p:cNvSpPr txBox="1"/>
          <p:nvPr userDrawn="1"/>
        </p:nvSpPr>
        <p:spPr>
          <a:xfrm>
            <a:off x="7334723" y="6387833"/>
            <a:ext cx="4857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200" b="1">
                <a:solidFill>
                  <a:sysClr val="window" lastClr="FFFFFF"/>
                </a:solidFill>
              </a:rPr>
              <a:t>RESPECT   AMBITION   DETERMINATION</a:t>
            </a:r>
            <a:endParaRPr lang="en-GB" sz="2200">
              <a:solidFill>
                <a:sysClr val="window" lastClr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635E3-9A61-9381-7E75-72818CEF23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18" y="6180786"/>
            <a:ext cx="7508682" cy="56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2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rgbClr val="05226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rgbClr val="05226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5226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AB27-1B72-44DA-8EF1-4CDA0DD79C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7 Knowledge Organiser</a:t>
            </a:r>
            <a:br>
              <a:rPr lang="en-GB" dirty="0"/>
            </a:br>
            <a:r>
              <a:rPr lang="en-GB" dirty="0"/>
              <a:t>French</a:t>
            </a:r>
            <a:br>
              <a:rPr lang="en-GB" dirty="0"/>
            </a:br>
            <a:r>
              <a:rPr lang="en-GB" dirty="0"/>
              <a:t>Term 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F527E-7EE5-4FE8-B909-FEF4A615F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645144" cy="2065135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1: </a:t>
            </a:r>
            <a:r>
              <a:rPr lang="fr-FR" dirty="0">
                <a:cs typeface="Arial" panose="020B0604020202020204" pitchFamily="34" charset="0"/>
              </a:rPr>
              <a:t>J’adore les fêtes</a:t>
            </a:r>
            <a:r>
              <a:rPr lang="en-GB" dirty="0">
                <a:cs typeface="Arial" panose="020B0604020202020204" pitchFamily="34" charset="0"/>
              </a:rPr>
              <a:t>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Unit 2: </a:t>
            </a:r>
            <a:r>
              <a:rPr lang="en-GB" dirty="0" err="1">
                <a:cs typeface="Arial" panose="020B0604020202020204" pitchFamily="34" charset="0"/>
              </a:rPr>
              <a:t>C’est</a:t>
            </a:r>
            <a:r>
              <a:rPr lang="en-GB" dirty="0">
                <a:cs typeface="Arial" panose="020B0604020202020204" pitchFamily="34" charset="0"/>
              </a:rPr>
              <a:t> carnival!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cs typeface="Arial" panose="020B0604020202020204" pitchFamily="34" charset="0"/>
              </a:rPr>
              <a:t>Unit 3: </a:t>
            </a:r>
            <a:r>
              <a:rPr lang="fr-FR" dirty="0"/>
              <a:t>La fête de la musique!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Unit 4: Et avec ça?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/>
              <a:t>Unit 5: </a:t>
            </a:r>
            <a:r>
              <a:rPr lang="en-GB" dirty="0"/>
              <a:t>Le </a:t>
            </a:r>
            <a:r>
              <a:rPr lang="en-GB" dirty="0" err="1"/>
              <a:t>marché</a:t>
            </a:r>
            <a:r>
              <a:rPr lang="en-GB" dirty="0"/>
              <a:t> de Noël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36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C15A14-864A-33AD-78EC-14DECA11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0" dirty="0">
                <a:latin typeface="+mn-lt"/>
              </a:rPr>
              <a:t>Unit 1: </a:t>
            </a:r>
            <a:r>
              <a:rPr lang="fr-FR" b="0" dirty="0">
                <a:latin typeface="+mn-lt"/>
                <a:cs typeface="Arial" panose="020B0604020202020204" pitchFamily="34" charset="0"/>
              </a:rPr>
              <a:t>J’adore les fêtes</a:t>
            </a:r>
            <a:r>
              <a:rPr lang="en-GB" b="0" dirty="0">
                <a:latin typeface="+mn-lt"/>
                <a:cs typeface="Arial" panose="020B0604020202020204" pitchFamily="34" charset="0"/>
              </a:rPr>
              <a:t>!</a:t>
            </a:r>
            <a:r>
              <a:rPr lang="en-GB" b="0" dirty="0">
                <a:latin typeface="+mn-lt"/>
              </a:rPr>
              <a:t> (Page 1)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50678-9122-7EFD-57A5-02D20611AA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94" b="1723"/>
          <a:stretch>
            <a:fillRect/>
          </a:stretch>
        </p:blipFill>
        <p:spPr>
          <a:xfrm>
            <a:off x="1219407" y="1114238"/>
            <a:ext cx="9564207" cy="493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8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10939-1C2A-3D49-7CD2-674D1CA19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C042CF-FC0C-CA46-0550-FEBA63A04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0" dirty="0">
                <a:latin typeface="+mn-lt"/>
              </a:rPr>
              <a:t>Unit 2: </a:t>
            </a:r>
            <a:r>
              <a:rPr lang="fr-FR" b="0" dirty="0">
                <a:latin typeface="+mn-lt"/>
                <a:cs typeface="Arial" panose="020B0604020202020204" pitchFamily="34" charset="0"/>
              </a:rPr>
              <a:t>C’est </a:t>
            </a:r>
            <a:r>
              <a:rPr lang="fr-FR" b="0" dirty="0" err="1">
                <a:latin typeface="+mn-lt"/>
                <a:cs typeface="Arial" panose="020B0604020202020204" pitchFamily="34" charset="0"/>
              </a:rPr>
              <a:t>carnival</a:t>
            </a:r>
            <a:r>
              <a:rPr lang="fr-FR" b="0" dirty="0">
                <a:latin typeface="+mn-lt"/>
                <a:cs typeface="Arial" panose="020B0604020202020204" pitchFamily="34" charset="0"/>
              </a:rPr>
              <a:t>!</a:t>
            </a:r>
            <a:r>
              <a:rPr lang="en-GB" b="0" dirty="0">
                <a:latin typeface="+mn-lt"/>
              </a:rPr>
              <a:t> (Page 2)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AB9EC5-E8A5-A357-01D1-BFB4CE438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37578"/>
            <a:ext cx="8511082" cy="4847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76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41D4F-F477-0585-393A-ADB655720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DBF7FC9-57CA-3B57-0594-6EB9E9EBF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0" dirty="0">
                <a:latin typeface="+mn-lt"/>
              </a:rPr>
              <a:t>Unit 3:</a:t>
            </a:r>
            <a:r>
              <a:rPr lang="fr-FR" b="0" dirty="0">
                <a:latin typeface="+mn-lt"/>
              </a:rPr>
              <a:t>La fête de la musique</a:t>
            </a:r>
            <a:r>
              <a:rPr lang="fr-FR" b="0" dirty="0">
                <a:latin typeface="+mn-lt"/>
                <a:cs typeface="Arial" panose="020B0604020202020204" pitchFamily="34" charset="0"/>
              </a:rPr>
              <a:t>!</a:t>
            </a:r>
            <a:r>
              <a:rPr lang="en-GB" b="0" dirty="0">
                <a:latin typeface="+mn-lt"/>
              </a:rPr>
              <a:t> (Page 3)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05EE6-14AB-7411-11CB-42B1410D0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059"/>
            <a:ext cx="12192000" cy="406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09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2E00C1-5C4F-D8B8-A1A1-FA1898442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7CD3E4-0158-AAA7-3FA6-0C22FF4E0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0" dirty="0">
                <a:latin typeface="+mn-lt"/>
              </a:rPr>
              <a:t>Unit 4:</a:t>
            </a:r>
            <a:r>
              <a:rPr lang="fr-FR" b="0" dirty="0">
                <a:latin typeface="+mn-lt"/>
              </a:rPr>
              <a:t>Et avec ça?</a:t>
            </a:r>
            <a:r>
              <a:rPr lang="fr-FR" b="0" dirty="0">
                <a:latin typeface="+mn-lt"/>
                <a:cs typeface="Arial" panose="020B0604020202020204" pitchFamily="34" charset="0"/>
              </a:rPr>
              <a:t>!</a:t>
            </a:r>
            <a:r>
              <a:rPr lang="en-GB" b="0" dirty="0">
                <a:latin typeface="+mn-lt"/>
              </a:rPr>
              <a:t> (Page 4)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750333-2D07-9379-1B84-EE5838EB7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58" y="1223492"/>
            <a:ext cx="9648497" cy="501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0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78638-0528-33E9-C570-8F82BF47B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8E9868-7399-F4D1-34C2-6092BD1C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0" dirty="0">
                <a:latin typeface="+mn-lt"/>
              </a:rPr>
              <a:t>Unit 5:Le </a:t>
            </a:r>
            <a:r>
              <a:rPr lang="en-GB" b="0" dirty="0" err="1">
                <a:latin typeface="+mn-lt"/>
              </a:rPr>
              <a:t>marché</a:t>
            </a:r>
            <a:r>
              <a:rPr lang="en-GB" b="0" dirty="0">
                <a:latin typeface="+mn-lt"/>
              </a:rPr>
              <a:t> de Noël (Page 5)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183647-9E77-6671-E560-B71B71430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8286"/>
            <a:ext cx="12192000" cy="439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421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Props1.xml><?xml version="1.0" encoding="utf-8"?>
<ds:datastoreItem xmlns:ds="http://schemas.openxmlformats.org/officeDocument/2006/customXml" ds:itemID="{2004B92F-829F-4FE9-A4AB-905B92CE0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DE8BB0-03C0-495F-8E64-4CF7EA2834A6}"/>
</file>

<file path=customXml/itemProps3.xml><?xml version="1.0" encoding="utf-8"?>
<ds:datastoreItem xmlns:ds="http://schemas.openxmlformats.org/officeDocument/2006/customXml" ds:itemID="{C30DCCF5-DDA4-4DB8-BC7A-890B71730929}">
  <ds:schemaRefs>
    <ds:schemaRef ds:uri="c25f3a52-9108-4ef7-b71f-2642acca5089"/>
    <ds:schemaRef ds:uri="c93cab50-bf56-4c4b-984f-af8b14ebae51"/>
    <ds:schemaRef ds:uri="cacf6e18-b8a8-400f-a0c2-fafa1ce18c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101</Words>
  <Application>Microsoft Office PowerPoint</Application>
  <PresentationFormat>Widescreen</PresentationFormat>
  <Paragraphs>15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Wingdings</vt:lpstr>
      <vt:lpstr>Office Theme</vt:lpstr>
      <vt:lpstr>Year 7 Knowledge Organiser French Term 6</vt:lpstr>
      <vt:lpstr>Unit 1: J’adore les fêtes! (Page 1) </vt:lpstr>
      <vt:lpstr>Unit 2: C’est carnival! (Page 2) </vt:lpstr>
      <vt:lpstr>Unit 3:La fête de la musique! (Page 3) </vt:lpstr>
      <vt:lpstr>Unit 4:Et avec ça?! (Page 4) </vt:lpstr>
      <vt:lpstr>Unit 5:Le marché de Noël (Page 5)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Presentation Template 16'9</dc:title>
  <dc:creator>Bethany Jewkes</dc:creator>
  <cp:lastModifiedBy>Paul Donnelly</cp:lastModifiedBy>
  <cp:revision>16</cp:revision>
  <dcterms:created xsi:type="dcterms:W3CDTF">2020-11-19T13:05:12Z</dcterms:created>
  <dcterms:modified xsi:type="dcterms:W3CDTF">2026-06-01T13:07:29Z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</Properties>
</file>